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1" r:id="rId4"/>
    <p:sldId id="258" r:id="rId5"/>
    <p:sldId id="260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6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7A53"/>
    <a:srgbClr val="0053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9175" autoAdjust="0"/>
  </p:normalViewPr>
  <p:slideViewPr>
    <p:cSldViewPr snapToGrid="0" snapToObjects="1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! jann" userId="52fcbdc5717db481" providerId="LiveId" clId="{5833E30A-ED84-489D-AB22-C16C578F8AAE}"/>
    <pc:docChg chg="custSel addSld delSld modSld">
      <pc:chgData name="hi! jann" userId="52fcbdc5717db481" providerId="LiveId" clId="{5833E30A-ED84-489D-AB22-C16C578F8AAE}" dt="2018-07-27T07:54:57.312" v="367" actId="20577"/>
      <pc:docMkLst>
        <pc:docMk/>
      </pc:docMkLst>
      <pc:sldChg chg="addSp delSp modSp">
        <pc:chgData name="hi! jann" userId="52fcbdc5717db481" providerId="LiveId" clId="{5833E30A-ED84-489D-AB22-C16C578F8AAE}" dt="2018-07-27T07:41:00.058" v="26" actId="14100"/>
        <pc:sldMkLst>
          <pc:docMk/>
          <pc:sldMk cId="126422139" sldId="271"/>
        </pc:sldMkLst>
        <pc:picChg chg="add del mod">
          <ac:chgData name="hi! jann" userId="52fcbdc5717db481" providerId="LiveId" clId="{5833E30A-ED84-489D-AB22-C16C578F8AAE}" dt="2018-07-27T07:34:56.887" v="3" actId="478"/>
          <ac:picMkLst>
            <pc:docMk/>
            <pc:sldMk cId="126422139" sldId="271"/>
            <ac:picMk id="4" creationId="{93BAD7B6-8987-40FF-95B2-17EA436925C1}"/>
          </ac:picMkLst>
        </pc:picChg>
        <pc:picChg chg="add del mod">
          <ac:chgData name="hi! jann" userId="52fcbdc5717db481" providerId="LiveId" clId="{5833E30A-ED84-489D-AB22-C16C578F8AAE}" dt="2018-07-27T07:36:41.168" v="8" actId="478"/>
          <ac:picMkLst>
            <pc:docMk/>
            <pc:sldMk cId="126422139" sldId="271"/>
            <ac:picMk id="5" creationId="{C278BBC0-E28A-45F9-AF19-FBB90E0F812F}"/>
          </ac:picMkLst>
        </pc:picChg>
        <pc:picChg chg="add mod">
          <ac:chgData name="hi! jann" userId="52fcbdc5717db481" providerId="LiveId" clId="{5833E30A-ED84-489D-AB22-C16C578F8AAE}" dt="2018-07-27T07:41:00.058" v="26" actId="14100"/>
          <ac:picMkLst>
            <pc:docMk/>
            <pc:sldMk cId="126422139" sldId="271"/>
            <ac:picMk id="7" creationId="{BF987519-4DB4-4EAF-A261-72847427EC4C}"/>
          </ac:picMkLst>
        </pc:picChg>
        <pc:picChg chg="add mod">
          <ac:chgData name="hi! jann" userId="52fcbdc5717db481" providerId="LiveId" clId="{5833E30A-ED84-489D-AB22-C16C578F8AAE}" dt="2018-07-27T07:40:50.949" v="23" actId="14100"/>
          <ac:picMkLst>
            <pc:docMk/>
            <pc:sldMk cId="126422139" sldId="271"/>
            <ac:picMk id="9" creationId="{DCE91A75-CD6E-4FC3-9526-2826E3EE7369}"/>
          </ac:picMkLst>
        </pc:picChg>
      </pc:sldChg>
      <pc:sldChg chg="addSp modSp">
        <pc:chgData name="hi! jann" userId="52fcbdc5717db481" providerId="LiveId" clId="{5833E30A-ED84-489D-AB22-C16C578F8AAE}" dt="2018-07-27T07:44:12.419" v="49" actId="14100"/>
        <pc:sldMkLst>
          <pc:docMk/>
          <pc:sldMk cId="915563290" sldId="272"/>
        </pc:sldMkLst>
        <pc:picChg chg="add mod">
          <ac:chgData name="hi! jann" userId="52fcbdc5717db481" providerId="LiveId" clId="{5833E30A-ED84-489D-AB22-C16C578F8AAE}" dt="2018-07-27T07:44:10.481" v="48" actId="14100"/>
          <ac:picMkLst>
            <pc:docMk/>
            <pc:sldMk cId="915563290" sldId="272"/>
            <ac:picMk id="4" creationId="{50172A32-60D1-482F-A928-D77FC0899144}"/>
          </ac:picMkLst>
        </pc:picChg>
        <pc:picChg chg="add mod">
          <ac:chgData name="hi! jann" userId="52fcbdc5717db481" providerId="LiveId" clId="{5833E30A-ED84-489D-AB22-C16C578F8AAE}" dt="2018-07-27T07:44:12.419" v="49" actId="14100"/>
          <ac:picMkLst>
            <pc:docMk/>
            <pc:sldMk cId="915563290" sldId="272"/>
            <ac:picMk id="6" creationId="{7D49BFA5-1B4B-44DA-A595-1BA4FC2D4A18}"/>
          </ac:picMkLst>
        </pc:picChg>
      </pc:sldChg>
      <pc:sldChg chg="addSp delSp modSp">
        <pc:chgData name="hi! jann" userId="52fcbdc5717db481" providerId="LiveId" clId="{5833E30A-ED84-489D-AB22-C16C578F8AAE}" dt="2018-07-27T07:49:22.420" v="73" actId="14100"/>
        <pc:sldMkLst>
          <pc:docMk/>
          <pc:sldMk cId="1151884275" sldId="273"/>
        </pc:sldMkLst>
        <pc:picChg chg="add mod">
          <ac:chgData name="hi! jann" userId="52fcbdc5717db481" providerId="LiveId" clId="{5833E30A-ED84-489D-AB22-C16C578F8AAE}" dt="2018-07-27T07:47:09.873" v="65" actId="14100"/>
          <ac:picMkLst>
            <pc:docMk/>
            <pc:sldMk cId="1151884275" sldId="273"/>
            <ac:picMk id="4" creationId="{E0C44473-FA12-450B-979C-5C99206E092E}"/>
          </ac:picMkLst>
        </pc:picChg>
        <pc:picChg chg="add del mod">
          <ac:chgData name="hi! jann" userId="52fcbdc5717db481" providerId="LiveId" clId="{5833E30A-ED84-489D-AB22-C16C578F8AAE}" dt="2018-07-27T07:48:23.686" v="67"/>
          <ac:picMkLst>
            <pc:docMk/>
            <pc:sldMk cId="1151884275" sldId="273"/>
            <ac:picMk id="6" creationId="{3EB12ED4-2204-4851-8855-7303E60472CD}"/>
          </ac:picMkLst>
        </pc:picChg>
        <pc:picChg chg="add mod">
          <ac:chgData name="hi! jann" userId="52fcbdc5717db481" providerId="LiveId" clId="{5833E30A-ED84-489D-AB22-C16C578F8AAE}" dt="2018-07-27T07:49:22.420" v="73" actId="14100"/>
          <ac:picMkLst>
            <pc:docMk/>
            <pc:sldMk cId="1151884275" sldId="273"/>
            <ac:picMk id="8" creationId="{B9A1BCA2-DDE9-433C-9EE7-2052B9D43FC4}"/>
          </ac:picMkLst>
        </pc:picChg>
      </pc:sldChg>
      <pc:sldChg chg="addSp delSp modSp">
        <pc:chgData name="hi! jann" userId="52fcbdc5717db481" providerId="LiveId" clId="{5833E30A-ED84-489D-AB22-C16C578F8AAE}" dt="2018-07-27T07:54:57.312" v="367" actId="20577"/>
        <pc:sldMkLst>
          <pc:docMk/>
          <pc:sldMk cId="434805255" sldId="274"/>
        </pc:sldMkLst>
        <pc:spChg chg="add del mod">
          <ac:chgData name="hi! jann" userId="52fcbdc5717db481" providerId="LiveId" clId="{5833E30A-ED84-489D-AB22-C16C578F8AAE}" dt="2018-07-27T07:49:48.061" v="75"/>
          <ac:spMkLst>
            <pc:docMk/>
            <pc:sldMk cId="434805255" sldId="274"/>
            <ac:spMk id="3" creationId="{BE63695E-DB14-4E8E-A542-485C4C1B7D2A}"/>
          </ac:spMkLst>
        </pc:spChg>
        <pc:spChg chg="add del mod">
          <ac:chgData name="hi! jann" userId="52fcbdc5717db481" providerId="LiveId" clId="{5833E30A-ED84-489D-AB22-C16C578F8AAE}" dt="2018-07-27T07:50:44.311" v="78" actId="478"/>
          <ac:spMkLst>
            <pc:docMk/>
            <pc:sldMk cId="434805255" sldId="274"/>
            <ac:spMk id="4" creationId="{E785F914-AAD6-4527-A8C7-F3E0D09DEE87}"/>
          </ac:spMkLst>
        </pc:spChg>
        <pc:spChg chg="add mod">
          <ac:chgData name="hi! jann" userId="52fcbdc5717db481" providerId="LiveId" clId="{5833E30A-ED84-489D-AB22-C16C578F8AAE}" dt="2018-07-27T07:52:25.327" v="149" actId="20577"/>
          <ac:spMkLst>
            <pc:docMk/>
            <pc:sldMk cId="434805255" sldId="274"/>
            <ac:spMk id="5" creationId="{DE61957C-568A-4C86-AFFF-D1A103A1A79B}"/>
          </ac:spMkLst>
        </pc:spChg>
        <pc:spChg chg="add mod">
          <ac:chgData name="hi! jann" userId="52fcbdc5717db481" providerId="LiveId" clId="{5833E30A-ED84-489D-AB22-C16C578F8AAE}" dt="2018-07-27T07:54:57.312" v="367" actId="20577"/>
          <ac:spMkLst>
            <pc:docMk/>
            <pc:sldMk cId="434805255" sldId="274"/>
            <ac:spMk id="6" creationId="{196AF108-F560-43AC-946A-2296240DD321}"/>
          </ac:spMkLst>
        </pc:spChg>
      </pc:sldChg>
      <pc:sldChg chg="add del">
        <pc:chgData name="hi! jann" userId="52fcbdc5717db481" providerId="LiveId" clId="{5833E30A-ED84-489D-AB22-C16C578F8AAE}" dt="2018-07-27T07:41:08.840" v="28"/>
        <pc:sldMkLst>
          <pc:docMk/>
          <pc:sldMk cId="3256102826" sldId="275"/>
        </pc:sldMkLst>
      </pc:sldChg>
      <pc:sldChg chg="add del">
        <pc:chgData name="hi! jann" userId="52fcbdc5717db481" providerId="LiveId" clId="{5833E30A-ED84-489D-AB22-C16C578F8AAE}" dt="2018-07-27T07:41:36.825" v="31" actId="2696"/>
        <pc:sldMkLst>
          <pc:docMk/>
          <pc:sldMk cId="3390792422" sldId="275"/>
        </pc:sldMkLst>
      </pc:sldChg>
      <pc:sldChg chg="addSp modSp add">
        <pc:chgData name="hi! jann" userId="52fcbdc5717db481" providerId="LiveId" clId="{5833E30A-ED84-489D-AB22-C16C578F8AAE}" dt="2018-07-27T07:45:29.419" v="60" actId="14100"/>
        <pc:sldMkLst>
          <pc:docMk/>
          <pc:sldMk cId="3065805408" sldId="276"/>
        </pc:sldMkLst>
        <pc:spChg chg="mod">
          <ac:chgData name="hi! jann" userId="52fcbdc5717db481" providerId="LiveId" clId="{5833E30A-ED84-489D-AB22-C16C578F8AAE}" dt="2018-07-27T07:41:40.278" v="33" actId="20577"/>
          <ac:spMkLst>
            <pc:docMk/>
            <pc:sldMk cId="3065805408" sldId="276"/>
            <ac:spMk id="2" creationId="{00000000-0000-0000-0000-000000000000}"/>
          </ac:spMkLst>
        </pc:spChg>
        <pc:picChg chg="add mod">
          <ac:chgData name="hi! jann" userId="52fcbdc5717db481" providerId="LiveId" clId="{5833E30A-ED84-489D-AB22-C16C578F8AAE}" dt="2018-07-27T07:45:29.419" v="60" actId="14100"/>
          <ac:picMkLst>
            <pc:docMk/>
            <pc:sldMk cId="3065805408" sldId="276"/>
            <ac:picMk id="4" creationId="{E18F5528-3583-48E8-8CF2-1D0B5DB5BB40}"/>
          </ac:picMkLst>
        </pc:picChg>
        <pc:picChg chg="add mod">
          <ac:chgData name="hi! jann" userId="52fcbdc5717db481" providerId="LiveId" clId="{5833E30A-ED84-489D-AB22-C16C578F8AAE}" dt="2018-07-27T07:45:24.872" v="58" actId="1076"/>
          <ac:picMkLst>
            <pc:docMk/>
            <pc:sldMk cId="3065805408" sldId="276"/>
            <ac:picMk id="6" creationId="{9028C73B-8BC5-4E2E-9B99-B043D4BECFAC}"/>
          </ac:picMkLst>
        </pc:picChg>
      </pc:sldChg>
    </pc:docChg>
  </pc:docChgLst>
</pc:chgInfo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835F7-EBDB-4B4D-BCE5-1717B5138207}" type="datetimeFigureOut">
              <a:rPr lang="en-US" smtClean="0"/>
              <a:t>7/27/2018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5543A-809A-8941-AC2F-1CB9CE95C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595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7/27/2018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461566"/>
            <a:ext cx="8824456" cy="1373070"/>
          </a:xfrm>
        </p:spPr>
        <p:txBody>
          <a:bodyPr/>
          <a:lstStyle/>
          <a:p>
            <a:r>
              <a:rPr lang="en-US" dirty="0"/>
              <a:t>Project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708771" y="4694750"/>
            <a:ext cx="3227977" cy="1117687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rgbClr val="987A53"/>
                </a:solidFill>
              </a:rPr>
              <a:t>dotCOMTeam</a:t>
            </a:r>
            <a:endParaRPr lang="en-US" sz="4000" dirty="0">
              <a:solidFill>
                <a:srgbClr val="987A53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55659" y="2793978"/>
            <a:ext cx="26301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range Squash" charset="0"/>
                <a:ea typeface="Orange Squash" charset="0"/>
                <a:cs typeface="Orange Squash" charset="0"/>
              </a:rPr>
              <a:t>Vim’s </a:t>
            </a:r>
          </a:p>
          <a:p>
            <a:r>
              <a:rPr lang="en-US" sz="4000" dirty="0">
                <a:latin typeface="Orange Squash" charset="0"/>
                <a:ea typeface="Orange Squash" charset="0"/>
                <a:cs typeface="Orange Squash" charset="0"/>
              </a:rPr>
              <a:t>Story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526" y="4330549"/>
            <a:ext cx="1352930" cy="135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415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9F586A-1E15-45A0-A353-282DBACCE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786117" y="2443690"/>
            <a:ext cx="4744340" cy="39346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9DF92E-67E8-41C6-8901-17FAA7583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87" y="2038843"/>
            <a:ext cx="7995787" cy="474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007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D9796E-3E0C-42B7-A327-5DB80D830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972762" y="2611058"/>
            <a:ext cx="4642838" cy="35934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644213-63B3-4552-8E89-5BD66A4C3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79" y="2086377"/>
            <a:ext cx="8295945" cy="464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60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2226B2-4FBB-4134-AA43-58366F388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902928" y="2557933"/>
            <a:ext cx="4697573" cy="36836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46B931-1D91-421B-A329-232BA1950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71" y="2050960"/>
            <a:ext cx="8182643" cy="469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266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FB91E1-6A78-44A2-900F-A11EE8E68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727456" y="2382461"/>
            <a:ext cx="4687913" cy="40184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7D8606-DEBD-49C9-ABD3-C18361179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355" y="2047743"/>
            <a:ext cx="7748789" cy="468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09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987519-4DB4-4EAF-A261-72847427E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28" y="2079938"/>
            <a:ext cx="8019246" cy="47297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E91A75-CD6E-4FC3-9526-2826E3EE7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861850" y="2463786"/>
            <a:ext cx="4729766" cy="386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22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172A32-60D1-482F-A928-D77FC0899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10" y="2060620"/>
            <a:ext cx="8538693" cy="47357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49BFA5-1B4B-44DA-A595-1BA4FC2D4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997468" y="2717755"/>
            <a:ext cx="4735757" cy="342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5632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Sprint 8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8F5528-3583-48E8-8CF2-1D0B5DB5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99" y="2047739"/>
            <a:ext cx="8173790" cy="47201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28C73B-8BC5-4E2E-9B99-B043D4BEC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887281" y="2608910"/>
            <a:ext cx="4797021" cy="359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05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C44473-FA12-450B-979C-5C99206E0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97" y="2163650"/>
            <a:ext cx="8186671" cy="45526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A1BCA2-DDE9-433C-9EE7-2052B9D43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085315" y="2609649"/>
            <a:ext cx="4552682" cy="366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8842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Retrospective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61957C-568A-4C86-AFFF-D1A103A1A79B}"/>
              </a:ext>
            </a:extLst>
          </p:cNvPr>
          <p:cNvSpPr/>
          <p:nvPr/>
        </p:nvSpPr>
        <p:spPr>
          <a:xfrm>
            <a:off x="124691" y="2064328"/>
            <a:ext cx="5597236" cy="19119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/>
              <a:t>GOOD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Speed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Be on time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Focus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No blame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Follow rules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6AF108-F560-43AC-946A-2296240DD321}"/>
              </a:ext>
            </a:extLst>
          </p:cNvPr>
          <p:cNvSpPr/>
          <p:nvPr/>
        </p:nvSpPr>
        <p:spPr>
          <a:xfrm>
            <a:off x="6317673" y="2064327"/>
            <a:ext cx="5597236" cy="19119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/>
              <a:t>BAD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Doing less test early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Daily scrums don’t solve much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Personal’s skill  in team is not 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Some task take more time than planning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5906A6-D724-4CA5-82FD-AA7F4E1EFB9B}"/>
              </a:ext>
            </a:extLst>
          </p:cNvPr>
          <p:cNvSpPr/>
          <p:nvPr/>
        </p:nvSpPr>
        <p:spPr>
          <a:xfrm>
            <a:off x="1482436" y="4267200"/>
            <a:ext cx="9324109" cy="217516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/>
              <a:t>Action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05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version of Vim’s story is so simple and less feature:</a:t>
            </a:r>
          </a:p>
          <a:p>
            <a:pPr lvl="1"/>
            <a:r>
              <a:rPr lang="en-US" dirty="0"/>
              <a:t>Users can only access the website and read book, it’s so negative when reader can’t contribute their ideas, their stories to others through Vim’s Story.</a:t>
            </a:r>
          </a:p>
          <a:p>
            <a:pPr lvl="1"/>
            <a:r>
              <a:rPr lang="en-US" dirty="0"/>
              <a:t>Sometimes, readers want to express their thought about the stories they read, it’s so boring.</a:t>
            </a:r>
          </a:p>
        </p:txBody>
      </p:sp>
    </p:spTree>
    <p:extLst>
      <p:ext uri="{BB962C8B-B14F-4D97-AF65-F5344CB8AC3E}">
        <p14:creationId xmlns:p14="http://schemas.microsoft.com/office/powerpoint/2010/main" val="411534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 new version of Vim’s Story</a:t>
            </a:r>
          </a:p>
          <a:p>
            <a:r>
              <a:rPr lang="en-US" dirty="0"/>
              <a:t>Include more features that head to the readers </a:t>
            </a:r>
          </a:p>
          <a:p>
            <a:r>
              <a:rPr lang="en-US" dirty="0"/>
              <a:t>Change UI layout for a better UX</a:t>
            </a:r>
          </a:p>
        </p:txBody>
      </p:sp>
    </p:spTree>
    <p:extLst>
      <p:ext uri="{BB962C8B-B14F-4D97-AF65-F5344CB8AC3E}">
        <p14:creationId xmlns:p14="http://schemas.microsoft.com/office/powerpoint/2010/main" val="475893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case, we suggest a solution, that is:</a:t>
            </a:r>
          </a:p>
          <a:p>
            <a:pPr lvl="1"/>
            <a:r>
              <a:rPr lang="en-US" dirty="0"/>
              <a:t>Register feature for readers</a:t>
            </a:r>
          </a:p>
          <a:p>
            <a:pPr lvl="1"/>
            <a:r>
              <a:rPr lang="en-US" dirty="0"/>
              <a:t>Readers can contribute their stories for website</a:t>
            </a:r>
          </a:p>
          <a:p>
            <a:pPr lvl="1"/>
            <a:r>
              <a:rPr lang="en-US" dirty="0"/>
              <a:t>They can edit their information, change password</a:t>
            </a:r>
          </a:p>
          <a:p>
            <a:pPr lvl="1"/>
            <a:r>
              <a:rPr lang="en-US" dirty="0"/>
              <a:t>They can express their emotion by reacting, commenting</a:t>
            </a:r>
          </a:p>
          <a:p>
            <a:pPr lvl="1"/>
            <a:r>
              <a:rPr lang="en-US" dirty="0"/>
              <a:t>They can follow their favorite contributor</a:t>
            </a:r>
          </a:p>
          <a:p>
            <a:pPr lvl="1"/>
            <a:r>
              <a:rPr lang="en-US" dirty="0"/>
              <a:t>Admin can censor stories uploaded by contributor </a:t>
            </a:r>
          </a:p>
          <a:p>
            <a:pPr lvl="1"/>
            <a:r>
              <a:rPr lang="en-US" dirty="0"/>
              <a:t>Implement search feature</a:t>
            </a:r>
          </a:p>
        </p:txBody>
      </p:sp>
    </p:spTree>
    <p:extLst>
      <p:ext uri="{BB962C8B-B14F-4D97-AF65-F5344CB8AC3E}">
        <p14:creationId xmlns:p14="http://schemas.microsoft.com/office/powerpoint/2010/main" val="1685127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83" y="2484042"/>
            <a:ext cx="11359925" cy="3248938"/>
          </a:xfrm>
        </p:spPr>
      </p:pic>
      <p:sp>
        <p:nvSpPr>
          <p:cNvPr id="5" name="TextBox 4"/>
          <p:cNvSpPr txBox="1"/>
          <p:nvPr/>
        </p:nvSpPr>
        <p:spPr>
          <a:xfrm>
            <a:off x="3931160" y="6090468"/>
            <a:ext cx="43459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Scrum Methodology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055" y="2034648"/>
            <a:ext cx="6141308" cy="482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844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Scrum is an iterative and incremental agile software development framework for managing software projects and product or application development.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Scrum focuses on project management institutions where it is difficult to plan ahead.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Mechanisms of empirical process control, where feedback loops that constitute the core management technique are used as opposed to traditional command-and-control management.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Its approach to planning and managing projects is by bringing decision-making authority to the level of operation properties and certainties.</a:t>
            </a:r>
          </a:p>
        </p:txBody>
      </p:sp>
    </p:spTree>
    <p:extLst>
      <p:ext uri="{BB962C8B-B14F-4D97-AF65-F5344CB8AC3E}">
        <p14:creationId xmlns:p14="http://schemas.microsoft.com/office/powerpoint/2010/main" val="245360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Scrum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can respond easily to change. </a:t>
            </a:r>
          </a:p>
          <a:p>
            <a:r>
              <a:rPr lang="en-US" dirty="0"/>
              <a:t>Problems are identified early. </a:t>
            </a:r>
          </a:p>
          <a:p>
            <a:r>
              <a:rPr lang="en-US" dirty="0"/>
              <a:t>Customer gets most beneficial work first. </a:t>
            </a:r>
          </a:p>
          <a:p>
            <a:r>
              <a:rPr lang="en-US" dirty="0"/>
              <a:t>Work done will better meet the customer’s needs. </a:t>
            </a:r>
          </a:p>
          <a:p>
            <a:r>
              <a:rPr lang="en-US" dirty="0"/>
              <a:t>Improved productivity. </a:t>
            </a:r>
          </a:p>
          <a:p>
            <a:r>
              <a:rPr lang="en-US" dirty="0"/>
              <a:t>Ability to maintain a predictable schedule for delivery.</a:t>
            </a:r>
          </a:p>
        </p:txBody>
      </p:sp>
    </p:spTree>
    <p:extLst>
      <p:ext uri="{BB962C8B-B14F-4D97-AF65-F5344CB8AC3E}">
        <p14:creationId xmlns:p14="http://schemas.microsoft.com/office/powerpoint/2010/main" val="382144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0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Setup </a:t>
            </a:r>
            <a:r>
              <a:rPr lang="en-US" dirty="0" err="1"/>
              <a:t>teamboard</a:t>
            </a:r>
            <a:r>
              <a:rPr lang="en-US" dirty="0"/>
              <a:t>.</a:t>
            </a:r>
          </a:p>
          <a:p>
            <a:r>
              <a:rPr lang="en-US" dirty="0"/>
              <a:t>Implement team name, team logo and slogan.</a:t>
            </a:r>
          </a:p>
          <a:p>
            <a:r>
              <a:rPr lang="en-US" dirty="0"/>
              <a:t>Definition of “Done”.</a:t>
            </a:r>
          </a:p>
          <a:p>
            <a:r>
              <a:rPr lang="en-US" dirty="0"/>
              <a:t>Setup environment for all computers:</a:t>
            </a:r>
          </a:p>
          <a:p>
            <a:pPr lvl="1"/>
            <a:r>
              <a:rPr lang="en-US" dirty="0" err="1"/>
              <a:t>Git</a:t>
            </a:r>
            <a:endParaRPr lang="en-US" dirty="0"/>
          </a:p>
          <a:p>
            <a:pPr lvl="1"/>
            <a:r>
              <a:rPr lang="en-US" dirty="0"/>
              <a:t>MySQL</a:t>
            </a:r>
          </a:p>
          <a:p>
            <a:pPr lvl="1"/>
            <a:r>
              <a:rPr lang="en-US" dirty="0" err="1"/>
              <a:t>NodeJS</a:t>
            </a:r>
            <a:endParaRPr lang="en-US" dirty="0"/>
          </a:p>
          <a:p>
            <a:r>
              <a:rPr lang="en-US" dirty="0"/>
              <a:t>Implement team rules.</a:t>
            </a:r>
          </a:p>
        </p:txBody>
      </p:sp>
    </p:spTree>
    <p:extLst>
      <p:ext uri="{BB962C8B-B14F-4D97-AF65-F5344CB8AC3E}">
        <p14:creationId xmlns:p14="http://schemas.microsoft.com/office/powerpoint/2010/main" val="425604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7534EF-4505-4C37-A76E-9234484AA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947431" y="2624167"/>
            <a:ext cx="4655529" cy="35932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0C1D5E-A7A4-40AA-BA44-9D3FCE782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203" y="2093005"/>
            <a:ext cx="8225307" cy="465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735686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353</TotalTime>
  <Words>359</Words>
  <Application>Microsoft Office PowerPoint</Application>
  <PresentationFormat>Widescreen</PresentationFormat>
  <Paragraphs>66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Orange Squash</vt:lpstr>
      <vt:lpstr>Trebuchet MS</vt:lpstr>
      <vt:lpstr>Berlin</vt:lpstr>
      <vt:lpstr>Project Report</vt:lpstr>
      <vt:lpstr>Background</vt:lpstr>
      <vt:lpstr>Goal</vt:lpstr>
      <vt:lpstr>Solution</vt:lpstr>
      <vt:lpstr>Process</vt:lpstr>
      <vt:lpstr>Process</vt:lpstr>
      <vt:lpstr>Benefits of Scrum Methodology</vt:lpstr>
      <vt:lpstr>Sprint 0</vt:lpstr>
      <vt:lpstr>Sprint 1</vt:lpstr>
      <vt:lpstr>Sprint 2</vt:lpstr>
      <vt:lpstr>Sprint 3</vt:lpstr>
      <vt:lpstr>Sprint 4</vt:lpstr>
      <vt:lpstr>Sprint 5</vt:lpstr>
      <vt:lpstr>Sprint 6</vt:lpstr>
      <vt:lpstr>Sprint 7</vt:lpstr>
      <vt:lpstr>Sprint 8</vt:lpstr>
      <vt:lpstr>Sprint 9</vt:lpstr>
      <vt:lpstr>Retrospective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Integration Practice</dc:title>
  <dc:creator>Microsoft Office User</dc:creator>
  <cp:lastModifiedBy>hi! jann</cp:lastModifiedBy>
  <cp:revision>21</cp:revision>
  <dcterms:created xsi:type="dcterms:W3CDTF">2018-01-19T06:35:26Z</dcterms:created>
  <dcterms:modified xsi:type="dcterms:W3CDTF">2018-07-27T10:00:32Z</dcterms:modified>
</cp:coreProperties>
</file>

<file path=docProps/thumbnail.jpeg>
</file>